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4" r:id="rId1"/>
  </p:sldMasterIdLst>
  <p:sldIdLst>
    <p:sldId id="256" r:id="rId2"/>
    <p:sldId id="257" r:id="rId3"/>
    <p:sldId id="262" r:id="rId4"/>
    <p:sldId id="259" r:id="rId5"/>
    <p:sldId id="260" r:id="rId6"/>
    <p:sldId id="263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5" d="100"/>
          <a:sy n="65" d="100"/>
        </p:scale>
        <p:origin x="91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5E3A9DE2-660D-4803-A401-01A5312D3FF9}" type="datetimeFigureOut">
              <a:rPr lang="en-US" smtClean="0"/>
              <a:t>8/25/2025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0A5CF896-BB38-42FA-B782-6DD652E733C9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35545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A9DE2-660D-4803-A401-01A5312D3FF9}" type="datetimeFigureOut">
              <a:rPr lang="en-US" smtClean="0"/>
              <a:t>8/25/2025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5CF896-BB38-42FA-B782-6DD652E733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8358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A9DE2-660D-4803-A401-01A5312D3FF9}" type="datetimeFigureOut">
              <a:rPr lang="en-US" smtClean="0"/>
              <a:t>8/25/2025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5CF896-BB38-42FA-B782-6DD652E733C9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96199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A9DE2-660D-4803-A401-01A5312D3FF9}" type="datetimeFigureOut">
              <a:rPr lang="en-US" smtClean="0"/>
              <a:t>8/25/2025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5CF896-BB38-42FA-B782-6DD652E733C9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27720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A9DE2-660D-4803-A401-01A5312D3FF9}" type="datetimeFigureOut">
              <a:rPr lang="en-US" smtClean="0"/>
              <a:t>8/25/2025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5CF896-BB38-42FA-B782-6DD652E733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3768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A9DE2-660D-4803-A401-01A5312D3FF9}" type="datetimeFigureOut">
              <a:rPr lang="en-US" smtClean="0"/>
              <a:t>8/25/2025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5CF896-BB38-42FA-B782-6DD652E733C9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71103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A9DE2-660D-4803-A401-01A5312D3FF9}" type="datetimeFigureOut">
              <a:rPr lang="en-US" smtClean="0"/>
              <a:t>8/25/2025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5CF896-BB38-42FA-B782-6DD652E733C9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810362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A9DE2-660D-4803-A401-01A5312D3FF9}" type="datetimeFigureOut">
              <a:rPr lang="en-US" smtClean="0"/>
              <a:t>8/25/2025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5CF896-BB38-42FA-B782-6DD652E733C9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016479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A9DE2-660D-4803-A401-01A5312D3FF9}" type="datetimeFigureOut">
              <a:rPr lang="en-US" smtClean="0"/>
              <a:t>8/25/2025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5CF896-BB38-42FA-B782-6DD652E733C9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20289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A9DE2-660D-4803-A401-01A5312D3FF9}" type="datetimeFigureOut">
              <a:rPr lang="en-US" smtClean="0"/>
              <a:t>8/25/2025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5CF896-BB38-42FA-B782-6DD652E733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15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A9DE2-660D-4803-A401-01A5312D3FF9}" type="datetimeFigureOut">
              <a:rPr lang="en-US" smtClean="0"/>
              <a:t>8/25/2025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5CF896-BB38-42FA-B782-6DD652E733C9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8870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A9DE2-660D-4803-A401-01A5312D3FF9}" type="datetimeFigureOut">
              <a:rPr lang="en-US" smtClean="0"/>
              <a:t>8/25/2025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5CF896-BB38-42FA-B782-6DD652E733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6172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A9DE2-660D-4803-A401-01A5312D3FF9}" type="datetimeFigureOut">
              <a:rPr lang="en-US" smtClean="0"/>
              <a:t>8/25/2025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5CF896-BB38-42FA-B782-6DD652E733C9}" type="slidenum">
              <a:rPr lang="en-US" smtClean="0"/>
              <a:t>‹#›</a:t>
            </a:fld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56321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A9DE2-660D-4803-A401-01A5312D3FF9}" type="datetimeFigureOut">
              <a:rPr lang="en-US" smtClean="0"/>
              <a:t>8/25/2025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5CF896-BB38-42FA-B782-6DD652E733C9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06894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A9DE2-660D-4803-A401-01A5312D3FF9}" type="datetimeFigureOut">
              <a:rPr lang="en-US" smtClean="0"/>
              <a:t>8/25/2025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5CF896-BB38-42FA-B782-6DD652E733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026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A9DE2-660D-4803-A401-01A5312D3FF9}" type="datetimeFigureOut">
              <a:rPr lang="en-US" smtClean="0"/>
              <a:t>8/25/2025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5CF896-BB38-42FA-B782-6DD652E733C9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59518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A9DE2-660D-4803-A401-01A5312D3FF9}" type="datetimeFigureOut">
              <a:rPr lang="en-US" smtClean="0"/>
              <a:t>8/25/2025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5CF896-BB38-42FA-B782-6DD652E733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0491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5E3A9DE2-660D-4803-A401-01A5312D3FF9}" type="datetimeFigureOut">
              <a:rPr lang="en-US" smtClean="0"/>
              <a:t>8/25/2025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0A5CF896-BB38-42FA-B782-6DD652E733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2259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  <p:sldLayoutId id="2147483816" r:id="rId12"/>
    <p:sldLayoutId id="2147483817" r:id="rId13"/>
    <p:sldLayoutId id="2147483818" r:id="rId14"/>
    <p:sldLayoutId id="2147483819" r:id="rId15"/>
    <p:sldLayoutId id="2147483820" r:id="rId16"/>
    <p:sldLayoutId id="2147483821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club-shin.vercel.app/" TargetMode="External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github.com/francislub/clubShin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F6F50-17CC-024F-0AE3-BAB3B15BE5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800" b="1" dirty="0"/>
              <a:t>Title And Team Introduction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591F15-DF23-9B8A-FD10-2E9FCA63C9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Title:</a:t>
            </a:r>
            <a:r>
              <a:rPr lang="en-US" dirty="0"/>
              <a:t> 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🌱</a:t>
            </a:r>
            <a:r>
              <a:rPr lang="en-US" b="1" dirty="0">
                <a:solidFill>
                  <a:srgbClr val="00B050"/>
                </a:solidFill>
              </a:rPr>
              <a:t> </a:t>
            </a:r>
            <a:r>
              <a:rPr lang="en-US" b="1" dirty="0" err="1">
                <a:solidFill>
                  <a:srgbClr val="00B050"/>
                </a:solidFill>
              </a:rPr>
              <a:t>AgriTech</a:t>
            </a:r>
            <a:r>
              <a:rPr lang="en-US" b="1" dirty="0">
                <a:solidFill>
                  <a:srgbClr val="00B050"/>
                </a:solidFill>
              </a:rPr>
              <a:t> </a:t>
            </a:r>
            <a:r>
              <a:rPr lang="en-US" dirty="0"/>
              <a:t>AI – Smart Farming for Better Harvests</a:t>
            </a:r>
          </a:p>
          <a:p>
            <a:r>
              <a:rPr lang="en-US" b="1" dirty="0"/>
              <a:t>School Name:</a:t>
            </a:r>
            <a:r>
              <a:rPr lang="en-US" dirty="0"/>
              <a:t> Shining Stars Nursery and primary school – </a:t>
            </a:r>
            <a:r>
              <a:rPr lang="en-US" dirty="0" err="1"/>
              <a:t>Vvumba</a:t>
            </a:r>
            <a:endParaRPr lang="en-US" dirty="0"/>
          </a:p>
          <a:p>
            <a:r>
              <a:rPr lang="en-US" b="1" dirty="0"/>
              <a:t>Presenters:</a:t>
            </a:r>
            <a:r>
              <a:rPr lang="en-US" dirty="0"/>
              <a:t> </a:t>
            </a:r>
            <a:r>
              <a:rPr lang="en-US" b="1" dirty="0"/>
              <a:t>KITONE BENJAMIN,EMOROTO CAROLINE,KEMIREMBE IRENE,</a:t>
            </a:r>
            <a:r>
              <a:rPr lang="en-US" b="1"/>
              <a:t>LUBEGA ANDREW, NANTONGO JUSTINE.</a:t>
            </a:r>
            <a:endParaRPr lang="en-US" dirty="0"/>
          </a:p>
          <a:p>
            <a:endParaRPr lang="en-US" i="1" dirty="0">
              <a:solidFill>
                <a:srgbClr val="FF0000"/>
              </a:solidFill>
            </a:endParaRP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AC597D-A6A5-6396-D43C-5458507491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884" y="4821314"/>
            <a:ext cx="2875935" cy="10545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01C9364-BBC2-A2B3-B942-993866C421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6360" y="4572003"/>
            <a:ext cx="3350957" cy="1784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6606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81043C-1738-FC73-E96C-B66DCA0F9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184782-579F-7BAB-EDF1-2B4F92BFAA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3200" b="1" dirty="0"/>
              <a:t>The Problem:</a:t>
            </a:r>
          </a:p>
          <a:p>
            <a:pPr marL="0" indent="0">
              <a:buNone/>
            </a:pPr>
            <a:r>
              <a:rPr lang="en-US" dirty="0"/>
              <a:t>       Farmers face challenges like crop diseases, pests, unpredictable weather, poor soil quality, and lack of reliable market information.</a:t>
            </a:r>
          </a:p>
          <a:p>
            <a:pPr marL="0" indent="0">
              <a:buNone/>
            </a:pPr>
            <a:r>
              <a:rPr lang="en-US" dirty="0"/>
              <a:t>       These challenges lead to low yields, losses and poverty among farming communities in Uganda. </a:t>
            </a:r>
          </a:p>
          <a:p>
            <a:pPr marL="0" indent="0">
              <a:buNone/>
            </a:pPr>
            <a:r>
              <a:rPr lang="en-US" sz="3200" b="1" dirty="0"/>
              <a:t>Who is Affected?</a:t>
            </a:r>
          </a:p>
          <a:p>
            <a:pPr marL="0" indent="0">
              <a:buNone/>
            </a:pPr>
            <a:r>
              <a:rPr lang="en-US" dirty="0"/>
              <a:t>      Smallholder farmers, farming families and communities that rely on agriculture for income and food security.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35264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1EEDA-DF02-28FE-6511-3695691B08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211" y="876300"/>
            <a:ext cx="5058287" cy="923003"/>
          </a:xfrm>
        </p:spPr>
        <p:txBody>
          <a:bodyPr>
            <a:normAutofit fontScale="90000"/>
          </a:bodyPr>
          <a:lstStyle/>
          <a:p>
            <a:r>
              <a:rPr lang="en-US" sz="4800" b="1" dirty="0"/>
              <a:t>Solution &amp; Features </a:t>
            </a:r>
            <a:endParaRPr lang="en-US" sz="4800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7910102-C764-5D65-4FA3-207F0724B099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C92CE0-2B2A-67F9-5589-1B848D83A0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1657" y="1799302"/>
            <a:ext cx="4925552" cy="3259395"/>
          </a:xfrm>
        </p:spPr>
        <p:txBody>
          <a:bodyPr>
            <a:noAutofit/>
          </a:bodyPr>
          <a:lstStyle/>
          <a:p>
            <a:r>
              <a:rPr lang="en-US" sz="2400" b="1" dirty="0"/>
              <a:t>Our Solution –  </a:t>
            </a:r>
            <a:r>
              <a:rPr lang="en-US" sz="2400" b="1" dirty="0" err="1">
                <a:solidFill>
                  <a:srgbClr val="92D050"/>
                </a:solidFill>
              </a:rPr>
              <a:t>AgriTech</a:t>
            </a:r>
            <a:r>
              <a:rPr lang="en-US" sz="2400" b="1" dirty="0">
                <a:solidFill>
                  <a:srgbClr val="92D050"/>
                </a:solidFill>
              </a:rPr>
              <a:t> AI</a:t>
            </a:r>
          </a:p>
          <a:p>
            <a:r>
              <a:rPr lang="en-US" sz="2400" dirty="0"/>
              <a:t>       An AI-powered platform that helps farmers identify crop diseases, control pests, monitor soil pH, check weather conditions, and improve yields.</a:t>
            </a:r>
          </a:p>
          <a:p>
            <a:r>
              <a:rPr lang="en-US" sz="2400" dirty="0"/>
              <a:t>        Provides a Farmer &amp; Agent Portal for market price updates and product searches.</a:t>
            </a:r>
          </a:p>
          <a:p>
            <a:r>
              <a:rPr lang="en-US" sz="2400" b="1" dirty="0"/>
              <a:t>Demo Video </a:t>
            </a:r>
          </a:p>
          <a:p>
            <a:endParaRPr lang="en-US" sz="2400" b="1" dirty="0"/>
          </a:p>
          <a:p>
            <a:endParaRPr lang="en-US" sz="2400" dirty="0"/>
          </a:p>
        </p:txBody>
      </p:sp>
      <p:pic>
        <p:nvPicPr>
          <p:cNvPr id="5" name="WhatsApp Video 2025-08-25 at 08.20.09_7743dd47">
            <a:hlinkClick r:id="" action="ppaction://media"/>
            <a:extLst>
              <a:ext uri="{FF2B5EF4-FFF2-40B4-BE49-F238E27FC236}">
                <a16:creationId xmlns:a16="http://schemas.microsoft.com/office/drawing/2014/main" id="{88A186F6-66D4-93DC-60A0-103E70DC91F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537209" y="486696"/>
            <a:ext cx="6522057" cy="5556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706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648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D11709-A168-1A67-B6E5-5FFAB3CFD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800" b="1" dirty="0"/>
              <a:t>Process &amp; Use of Technology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69CD02-D310-9D33-7B18-E8D810B89E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Process: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Researched farmer challenges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Designed user-friendly farmer portal and agent portals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Developed backend with JAVASCRIPT, Nodejs, MongoDB + Prisma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Frontend with HTML, CSS, Bootstrap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Tested and deployed on </a:t>
            </a:r>
            <a:r>
              <a:rPr lang="en-US" sz="2000" dirty="0" err="1"/>
              <a:t>Vercel</a:t>
            </a:r>
            <a:r>
              <a:rPr lang="en-US" sz="2000" dirty="0"/>
              <a:t> and </a:t>
            </a:r>
            <a:r>
              <a:rPr lang="en-US" sz="2000" dirty="0" err="1"/>
              <a:t>Github</a:t>
            </a: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b="1" dirty="0"/>
              <a:t>Tools &amp; Tech: </a:t>
            </a:r>
            <a:r>
              <a:rPr lang="en-US" sz="2000" dirty="0"/>
              <a:t>HTML, Node.js, MongoDB, Prisma, CSS, </a:t>
            </a:r>
            <a:r>
              <a:rPr lang="en-US" sz="2000" dirty="0" err="1"/>
              <a:t>Github</a:t>
            </a:r>
            <a:r>
              <a:rPr lang="en-US" sz="2000" dirty="0"/>
              <a:t> and </a:t>
            </a:r>
            <a:r>
              <a:rPr lang="en-US" sz="2000" dirty="0" err="1"/>
              <a:t>Vercel</a:t>
            </a:r>
            <a:r>
              <a:rPr lang="en-US" sz="2000" dirty="0"/>
              <a:t> deployment.</a:t>
            </a:r>
          </a:p>
        </p:txBody>
      </p:sp>
    </p:spTree>
    <p:extLst>
      <p:ext uri="{BB962C8B-B14F-4D97-AF65-F5344CB8AC3E}">
        <p14:creationId xmlns:p14="http://schemas.microsoft.com/office/powerpoint/2010/main" val="32080872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3D193-844E-42A2-CC10-2C52ACAAA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800" b="1" dirty="0"/>
              <a:t>Impact &amp; Benefits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5CF7E7-7975-7DA9-B992-A269E07DDC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2" y="2087032"/>
            <a:ext cx="9601196" cy="442806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b="1" dirty="0"/>
              <a:t>Benefits:</a:t>
            </a:r>
          </a:p>
          <a:p>
            <a:r>
              <a:rPr lang="en-US" sz="2000" dirty="0"/>
              <a:t>Provides accurate market price info for better profits</a:t>
            </a:r>
          </a:p>
          <a:p>
            <a:r>
              <a:rPr lang="en-US" sz="2000" dirty="0"/>
              <a:t>Helps farmers reduce crop loss by detecting diseases early</a:t>
            </a:r>
          </a:p>
          <a:p>
            <a:r>
              <a:rPr lang="en-US" sz="2000" dirty="0"/>
              <a:t>Improves soil &amp; weather monitoring for higher yields</a:t>
            </a:r>
          </a:p>
          <a:p>
            <a:r>
              <a:rPr lang="en-US" sz="2000" dirty="0"/>
              <a:t>Encourages digital literacy among farmers</a:t>
            </a:r>
          </a:p>
          <a:p>
            <a:pPr marL="0" indent="0">
              <a:buNone/>
            </a:pPr>
            <a:r>
              <a:rPr lang="en-US" sz="1600" b="1" dirty="0"/>
              <a:t>Christian Values Promoted</a:t>
            </a:r>
            <a:r>
              <a:rPr lang="en-US" sz="1400" b="1" dirty="0"/>
              <a:t>:</a:t>
            </a:r>
          </a:p>
          <a:p>
            <a:r>
              <a:rPr lang="en-US" sz="1800" b="1" dirty="0"/>
              <a:t>Stewardship</a:t>
            </a:r>
            <a:r>
              <a:rPr lang="en-US" sz="1800" dirty="0"/>
              <a:t>: Caring for God’s creation (farmland &amp; crops)</a:t>
            </a:r>
          </a:p>
          <a:p>
            <a:r>
              <a:rPr lang="en-US" sz="1800" b="1" dirty="0"/>
              <a:t>Integrity</a:t>
            </a:r>
            <a:r>
              <a:rPr lang="en-US" sz="1800" dirty="0"/>
              <a:t>: Honest and </a:t>
            </a:r>
            <a:r>
              <a:rPr lang="en-US" sz="2000" dirty="0"/>
              <a:t>transparent</a:t>
            </a:r>
            <a:r>
              <a:rPr lang="en-US" sz="1800" dirty="0"/>
              <a:t> market pricing</a:t>
            </a:r>
          </a:p>
          <a:p>
            <a:r>
              <a:rPr lang="en-US" sz="1800" b="1" dirty="0"/>
              <a:t>Service &amp; Compassion: </a:t>
            </a:r>
            <a:r>
              <a:rPr lang="en-US" sz="1800" dirty="0"/>
              <a:t>Supporting farmers with solutions that uplift communities</a:t>
            </a:r>
          </a:p>
          <a:p>
            <a:r>
              <a:rPr lang="en-US" sz="1800" b="1" dirty="0"/>
              <a:t>Hope &amp; Love: </a:t>
            </a:r>
            <a:r>
              <a:rPr lang="en-US" sz="1800" dirty="0"/>
              <a:t>Empowering farmers with knowledge for a better future</a:t>
            </a: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3061459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FC2685-673E-FAFE-18CA-FAF5E51285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/>
              <a:t>Conclusion &amp; Call to Action </a:t>
            </a:r>
            <a:endParaRPr lang="en-US" sz="3200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CF19B7B-9B5C-34FC-D786-1F71EC298C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8138" y="863600"/>
            <a:ext cx="6151562" cy="4914900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E87FF6-67A1-ABB3-9C14-E3780FC173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82600" y="3031064"/>
            <a:ext cx="4775199" cy="3191935"/>
          </a:xfrm>
        </p:spPr>
        <p:txBody>
          <a:bodyPr>
            <a:noAutofit/>
          </a:bodyPr>
          <a:lstStyle/>
          <a:p>
            <a:r>
              <a:rPr lang="en-US" sz="1400" b="1" dirty="0"/>
              <a:t>Summary:</a:t>
            </a:r>
          </a:p>
          <a:p>
            <a:r>
              <a:rPr lang="en-US" sz="1400" dirty="0">
                <a:solidFill>
                  <a:srgbClr val="92D050"/>
                </a:solidFill>
              </a:rPr>
              <a:t>          </a:t>
            </a:r>
            <a:r>
              <a:rPr lang="en-US" sz="1400" b="1" dirty="0" err="1">
                <a:solidFill>
                  <a:srgbClr val="92D050"/>
                </a:solidFill>
              </a:rPr>
              <a:t>AgriTech</a:t>
            </a:r>
            <a:r>
              <a:rPr lang="en-US" sz="1400" b="1" dirty="0">
                <a:solidFill>
                  <a:srgbClr val="92D050"/>
                </a:solidFill>
              </a:rPr>
              <a:t> AI </a:t>
            </a:r>
            <a:r>
              <a:rPr lang="en-US" sz="1400" dirty="0"/>
              <a:t>is a smart AI-driven farming assista</a:t>
            </a:r>
            <a:r>
              <a:rPr lang="en-US" sz="1400" dirty="0">
                <a:solidFill>
                  <a:srgbClr val="002060"/>
                </a:solidFill>
              </a:rPr>
              <a:t>nce</a:t>
            </a:r>
            <a:r>
              <a:rPr lang="en-US" sz="1400" dirty="0"/>
              <a:t> that empowers farmers with knowledge, tools and market access. </a:t>
            </a:r>
          </a:p>
          <a:p>
            <a:r>
              <a:rPr lang="en-US" sz="1400" b="1" dirty="0"/>
              <a:t>Call to Action</a:t>
            </a:r>
          </a:p>
          <a:p>
            <a:r>
              <a:rPr lang="en-US" sz="1400" dirty="0"/>
              <a:t>    </a:t>
            </a:r>
            <a:r>
              <a:rPr lang="en-US" sz="1400" b="1" i="1" dirty="0"/>
              <a:t>“Join us in transforming agriculture with technology – together we can feed the future!”</a:t>
            </a:r>
          </a:p>
          <a:p>
            <a:r>
              <a:rPr lang="en-US" sz="1400" dirty="0"/>
              <a:t>Project link: </a:t>
            </a:r>
            <a:r>
              <a:rPr lang="en-US" sz="1400" dirty="0">
                <a:hlinkClick r:id="rId3"/>
              </a:rPr>
              <a:t>https://club-shin.vercel.app</a:t>
            </a:r>
            <a:endParaRPr lang="en-US" sz="1400" dirty="0"/>
          </a:p>
          <a:p>
            <a:r>
              <a:rPr lang="en-US" sz="1400" dirty="0"/>
              <a:t>Project Source codes: </a:t>
            </a:r>
            <a:r>
              <a:rPr lang="en-US" sz="1400" dirty="0">
                <a:hlinkClick r:id="rId4"/>
              </a:rPr>
              <a:t>https://github.com/francislub/clubShin</a:t>
            </a:r>
            <a:endParaRPr lang="en-US" sz="1400" dirty="0"/>
          </a:p>
          <a:p>
            <a:endParaRPr lang="en-US" sz="1400" i="1" dirty="0">
              <a:solidFill>
                <a:srgbClr val="FF0000"/>
              </a:solidFill>
            </a:endParaRPr>
          </a:p>
          <a:p>
            <a:endParaRPr lang="en-US" sz="1400" dirty="0"/>
          </a:p>
          <a:p>
            <a:pPr algn="l"/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66300810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343</TotalTime>
  <Words>374</Words>
  <Application>Microsoft Office PowerPoint</Application>
  <PresentationFormat>Widescreen</PresentationFormat>
  <Paragraphs>43</Paragraphs>
  <Slides>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9" baseType="lpstr">
      <vt:lpstr>Arial</vt:lpstr>
      <vt:lpstr>Garamond</vt:lpstr>
      <vt:lpstr>Organic</vt:lpstr>
      <vt:lpstr>Title And Team Introduction </vt:lpstr>
      <vt:lpstr>Problem Statement</vt:lpstr>
      <vt:lpstr>Solution &amp; Features </vt:lpstr>
      <vt:lpstr>Process &amp; Use of Technology </vt:lpstr>
      <vt:lpstr>Impact &amp; Benefits </vt:lpstr>
      <vt:lpstr>Conclusion &amp; Call to Action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MASITULAH</dc:creator>
  <cp:lastModifiedBy>MASITULAH</cp:lastModifiedBy>
  <cp:revision>15</cp:revision>
  <dcterms:created xsi:type="dcterms:W3CDTF">2025-08-24T12:00:36Z</dcterms:created>
  <dcterms:modified xsi:type="dcterms:W3CDTF">2025-08-25T15:32:53Z</dcterms:modified>
</cp:coreProperties>
</file>